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3" r:id="rId8"/>
    <p:sldId id="264" r:id="rId9"/>
    <p:sldId id="265" r:id="rId10"/>
    <p:sldId id="260" r:id="rId11"/>
    <p:sldId id="266" r:id="rId12"/>
    <p:sldId id="268"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89" d="100"/>
          <a:sy n="89" d="100"/>
        </p:scale>
        <p:origin x="466" y="7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7/23/2017</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7/23/2017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transition spd="slow">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7/23/2017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7/23/2017</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ransition spd="slow">
    <p:cover/>
  </p:transition>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7200" b="1" dirty="0" smtClean="0">
                <a:ln w="12700">
                  <a:solidFill>
                    <a:schemeClr val="accent1"/>
                  </a:solidFill>
                  <a:prstDash val="solid"/>
                </a:ln>
                <a:pattFill prst="pct50">
                  <a:fgClr>
                    <a:schemeClr val="accent1"/>
                  </a:fgClr>
                  <a:bgClr>
                    <a:schemeClr val="accent1">
                      <a:lumMod val="20000"/>
                      <a:lumOff val="80000"/>
                    </a:schemeClr>
                  </a:bgClr>
                </a:pattFill>
                <a:effectLst>
                  <a:innerShdw blurRad="63500" dist="50800">
                    <a:prstClr val="black">
                      <a:alpha val="50000"/>
                    </a:prstClr>
                  </a:innerShdw>
                </a:effectLst>
              </a:rPr>
              <a:t>Book Bazaar</a:t>
            </a:r>
            <a:endParaRPr lang="en-US" sz="7200" b="1" dirty="0">
              <a:ln w="12700">
                <a:solidFill>
                  <a:schemeClr val="accent1"/>
                </a:solidFill>
                <a:prstDash val="solid"/>
              </a:ln>
              <a:pattFill prst="pct50">
                <a:fgClr>
                  <a:schemeClr val="accent1"/>
                </a:fgClr>
                <a:bgClr>
                  <a:schemeClr val="accent1">
                    <a:lumMod val="20000"/>
                    <a:lumOff val="80000"/>
                  </a:schemeClr>
                </a:bgClr>
              </a:pattFill>
              <a:effectLst>
                <a:innerShdw blurRad="63500" dist="50800">
                  <a:prstClr val="black">
                    <a:alpha val="50000"/>
                  </a:prstClr>
                </a:innerShdw>
              </a:effectLst>
            </a:endParaRPr>
          </a:p>
        </p:txBody>
      </p:sp>
      <p:sp>
        <p:nvSpPr>
          <p:cNvPr id="3" name="Subtitle 2"/>
          <p:cNvSpPr>
            <a:spLocks noGrp="1"/>
          </p:cNvSpPr>
          <p:nvPr>
            <p:ph type="subTitle" idx="1"/>
          </p:nvPr>
        </p:nvSpPr>
        <p:spPr/>
        <p:txBody>
          <a:bodyPr>
            <a:normAutofit lnSpcReduction="10000"/>
          </a:bodyPr>
          <a:lstStyle/>
          <a:p>
            <a:r>
              <a:rPr lang="en-US" dirty="0" smtClean="0"/>
              <a:t>Presented By-</a:t>
            </a:r>
          </a:p>
          <a:p>
            <a:r>
              <a:rPr lang="en-US" dirty="0" smtClean="0"/>
              <a:t>Fairuz </a:t>
            </a:r>
            <a:r>
              <a:rPr lang="en-US" dirty="0" err="1" smtClean="0"/>
              <a:t>Shezuti</a:t>
            </a:r>
            <a:r>
              <a:rPr lang="en-US" dirty="0" smtClean="0"/>
              <a:t> Rahman</a:t>
            </a:r>
          </a:p>
          <a:p>
            <a:r>
              <a:rPr lang="en-US" dirty="0" smtClean="0"/>
              <a:t>15.01.04.098</a:t>
            </a:r>
            <a:endParaRPr lang="en-US" dirty="0"/>
          </a:p>
        </p:txBody>
      </p:sp>
    </p:spTree>
    <p:extLst>
      <p:ext uri="{BB962C8B-B14F-4D97-AF65-F5344CB8AC3E}">
        <p14:creationId xmlns:p14="http://schemas.microsoft.com/office/powerpoint/2010/main" val="1880887370"/>
      </p:ext>
    </p:extLst>
  </p:cSld>
  <p:clrMapOvr>
    <a:masterClrMapping/>
  </p:clrMapOvr>
  <p:transition spd="slow">
    <p:cove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759126"/>
            <a:ext cx="9601196" cy="586595"/>
          </a:xfrm>
        </p:spPr>
        <p:txBody>
          <a:bodyPr>
            <a:normAutofit fontScale="90000"/>
          </a:bodyPr>
          <a:lstStyle/>
          <a:p>
            <a:r>
              <a:rPr lang="en-US"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ER Diagram</a:t>
            </a:r>
            <a:endParaRPr lang="en-US"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42127" y="1345721"/>
            <a:ext cx="9507745" cy="4865298"/>
          </a:xfrm>
        </p:spPr>
      </p:pic>
    </p:spTree>
    <p:extLst>
      <p:ext uri="{BB962C8B-B14F-4D97-AF65-F5344CB8AC3E}">
        <p14:creationId xmlns:p14="http://schemas.microsoft.com/office/powerpoint/2010/main" val="1763831928"/>
      </p:ext>
    </p:extLst>
  </p:cSld>
  <p:clrMapOvr>
    <a:masterClrMapping/>
  </p:clrMapOvr>
  <p:transition spd="slow">
    <p:cove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scene3d>
              <a:camera prst="orthographicFront"/>
              <a:lightRig rig="soft" dir="t">
                <a:rot lat="0" lon="0" rev="15600000"/>
              </a:lightRig>
            </a:scene3d>
            <a:sp3d extrusionH="57150" prstMaterial="softEdge">
              <a:bevelT w="25400" h="38100"/>
            </a:sp3d>
          </a:bodyPr>
          <a:lstStyle/>
          <a:p>
            <a:r>
              <a:rPr lang="en-US" sz="7200" b="1" dirty="0" smtClean="0">
                <a:ln/>
                <a:solidFill>
                  <a:schemeClr val="accent4"/>
                </a:solidFill>
              </a:rPr>
              <a:t>Future Planning</a:t>
            </a:r>
            <a:endParaRPr lang="en-US" sz="7200" b="1" dirty="0">
              <a:ln/>
              <a:solidFill>
                <a:schemeClr val="accent4"/>
              </a:solidFill>
            </a:endParaRPr>
          </a:p>
        </p:txBody>
      </p:sp>
      <p:sp>
        <p:nvSpPr>
          <p:cNvPr id="3" name="Content Placeholder 2"/>
          <p:cNvSpPr>
            <a:spLocks noGrp="1"/>
          </p:cNvSpPr>
          <p:nvPr>
            <p:ph idx="1"/>
          </p:nvPr>
        </p:nvSpPr>
        <p:spPr/>
        <p:txBody>
          <a:bodyPr>
            <a:normAutofit/>
          </a:bodyPr>
          <a:lstStyle/>
          <a:p>
            <a:pPr>
              <a:buFont typeface="Wingdings" panose="05000000000000000000" pitchFamily="2" charset="2"/>
              <a:buChar char="q"/>
            </a:pPr>
            <a:r>
              <a:rPr lang="en-US" sz="3600" dirty="0" smtClean="0"/>
              <a:t>Online reading facilities</a:t>
            </a:r>
          </a:p>
          <a:p>
            <a:pPr>
              <a:buFont typeface="Wingdings" panose="05000000000000000000" pitchFamily="2" charset="2"/>
              <a:buChar char="q"/>
            </a:pPr>
            <a:r>
              <a:rPr lang="en-US" sz="3600" dirty="0" smtClean="0"/>
              <a:t>Auto suggest books according to priority</a:t>
            </a:r>
          </a:p>
          <a:p>
            <a:pPr>
              <a:buFont typeface="Wingdings" panose="05000000000000000000" pitchFamily="2" charset="2"/>
              <a:buChar char="q"/>
            </a:pPr>
            <a:endParaRPr lang="en-US" sz="3600" dirty="0"/>
          </a:p>
        </p:txBody>
      </p:sp>
    </p:spTree>
    <p:extLst>
      <p:ext uri="{BB962C8B-B14F-4D97-AF65-F5344CB8AC3E}">
        <p14:creationId xmlns:p14="http://schemas.microsoft.com/office/powerpoint/2010/main" val="720424565"/>
      </p:ext>
    </p:extLst>
  </p:cSld>
  <p:clrMapOvr>
    <a:masterClrMapping/>
  </p:clrMapOvr>
  <p:transition spd="slow">
    <p:cove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Remarks</a:t>
            </a:r>
            <a:endParaRPr lang="en-US" sz="66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3" name="Content Placeholder 2"/>
          <p:cNvSpPr>
            <a:spLocks noGrp="1"/>
          </p:cNvSpPr>
          <p:nvPr>
            <p:ph idx="1"/>
          </p:nvPr>
        </p:nvSpPr>
        <p:spPr/>
        <p:txBody>
          <a:bodyPr>
            <a:normAutofit/>
          </a:bodyPr>
          <a:lstStyle/>
          <a:p>
            <a:pPr marL="0" indent="0">
              <a:buNone/>
            </a:pPr>
            <a:r>
              <a:rPr lang="en-US" sz="3600" dirty="0" smtClean="0"/>
              <a:t>In the era of internet online book shop is very much needed as people don’t want to go to shops to buy books. Sometimes it’s difficult for the students of rural area to find books in there place. So they can use the website and find whatever book they want.</a:t>
            </a:r>
            <a:endParaRPr lang="en-US" sz="3600" dirty="0"/>
          </a:p>
        </p:txBody>
      </p:sp>
    </p:spTree>
    <p:extLst>
      <p:ext uri="{BB962C8B-B14F-4D97-AF65-F5344CB8AC3E}">
        <p14:creationId xmlns:p14="http://schemas.microsoft.com/office/powerpoint/2010/main" val="4181842131"/>
      </p:ext>
    </p:extLst>
  </p:cSld>
  <p:clrMapOvr>
    <a:masterClrMapping/>
  </p:clrMapOvr>
  <p:transition spd="slow">
    <p:cove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6000" b="1" dirty="0" smtClean="0">
                <a:ln w="13462">
                  <a:solidFill>
                    <a:schemeClr val="bg1"/>
                  </a:solidFill>
                  <a:prstDash val="solid"/>
                </a:ln>
                <a:effectLst>
                  <a:outerShdw dist="38100" dir="2700000" algn="bl" rotWithShape="0">
                    <a:schemeClr val="accent5"/>
                  </a:outerShdw>
                  <a:reflection blurRad="6350" stA="55000" endA="300" endPos="45500" dir="5400000" sy="-100000" algn="bl" rotWithShape="0"/>
                </a:effectLst>
              </a:rPr>
              <a:t>Thank You</a:t>
            </a:r>
            <a:endParaRPr lang="en-US" sz="6000" b="1" dirty="0">
              <a:ln w="13462">
                <a:solidFill>
                  <a:schemeClr val="bg1"/>
                </a:solidFill>
                <a:prstDash val="solid"/>
              </a:ln>
              <a:effectLst>
                <a:outerShdw dist="38100" dir="2700000" algn="bl" rotWithShape="0">
                  <a:schemeClr val="accent5"/>
                </a:outerShdw>
                <a:reflection blurRad="6350" stA="55000" endA="300" endPos="45500" dir="5400000" sy="-100000" algn="bl" rotWithShape="0"/>
              </a:effectLst>
            </a:endParaRPr>
          </a:p>
        </p:txBody>
      </p:sp>
      <p:sp>
        <p:nvSpPr>
          <p:cNvPr id="7" name="Text Placeholder 6"/>
          <p:cNvSpPr>
            <a:spLocks noGrp="1"/>
          </p:cNvSpPr>
          <p:nvPr>
            <p:ph type="body" idx="1"/>
          </p:nvPr>
        </p:nvSpPr>
        <p:spPr/>
        <p:txBody>
          <a:bodyPr/>
          <a:lstStyle/>
          <a:p>
            <a:r>
              <a:rPr lang="en-US" dirty="0" smtClean="0"/>
              <a:t>Happy Reading….</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0279" y="983869"/>
            <a:ext cx="2691441" cy="1679994"/>
          </a:xfrm>
          <a:prstGeom prst="rect">
            <a:avLst/>
          </a:prstGeom>
        </p:spPr>
      </p:pic>
    </p:spTree>
    <p:extLst>
      <p:ext uri="{BB962C8B-B14F-4D97-AF65-F5344CB8AC3E}">
        <p14:creationId xmlns:p14="http://schemas.microsoft.com/office/powerpoint/2010/main" val="1992101988"/>
      </p:ext>
    </p:extLst>
  </p:cSld>
  <p:clrMapOvr>
    <a:masterClrMapping/>
  </p:clrMapOvr>
  <p:transition spd="slow">
    <p:cove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soft" dir="t">
                <a:rot lat="0" lon="0" rev="15600000"/>
              </a:lightRig>
            </a:scene3d>
            <a:sp3d extrusionH="57150" prstMaterial="softEdge">
              <a:bevelT w="25400" h="38100"/>
            </a:sp3d>
          </a:bodyPr>
          <a:lstStyle/>
          <a:p>
            <a:r>
              <a:rPr lang="en-US" sz="7200" b="1" dirty="0" smtClean="0">
                <a:ln/>
                <a:solidFill>
                  <a:schemeClr val="accent4"/>
                </a:solidFill>
              </a:rPr>
              <a:t>Introduction</a:t>
            </a:r>
            <a:endParaRPr lang="en-US" sz="7200" b="1" dirty="0">
              <a:ln/>
              <a:solidFill>
                <a:schemeClr val="accent4"/>
              </a:solidFill>
            </a:endParaRPr>
          </a:p>
        </p:txBody>
      </p:sp>
      <p:sp>
        <p:nvSpPr>
          <p:cNvPr id="3" name="Content Placeholder 2"/>
          <p:cNvSpPr>
            <a:spLocks noGrp="1"/>
          </p:cNvSpPr>
          <p:nvPr>
            <p:ph idx="1"/>
          </p:nvPr>
        </p:nvSpPr>
        <p:spPr/>
        <p:txBody>
          <a:bodyPr>
            <a:normAutofit/>
          </a:bodyPr>
          <a:lstStyle/>
          <a:p>
            <a:pPr marL="0" indent="0">
              <a:buNone/>
            </a:pPr>
            <a:r>
              <a:rPr lang="en-US" sz="3200" dirty="0" smtClean="0"/>
              <a:t>Book Bazaar is a online web application where the customer can purchase books online. Through a web browser the customers can search for a book by its title or author name. In this era of internet, Book Bazaar is useful for purchasing books without any hazard.</a:t>
            </a:r>
            <a:endParaRPr lang="en-US" sz="3200" dirty="0"/>
          </a:p>
        </p:txBody>
      </p:sp>
    </p:spTree>
    <p:extLst>
      <p:ext uri="{BB962C8B-B14F-4D97-AF65-F5344CB8AC3E}">
        <p14:creationId xmlns:p14="http://schemas.microsoft.com/office/powerpoint/2010/main" val="1954634137"/>
      </p:ext>
    </p:extLst>
  </p:cSld>
  <p:clrMapOvr>
    <a:masterClrMapping/>
  </p:clrMapOvr>
  <p:transition spd="slow">
    <p:cove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Project Idea</a:t>
            </a:r>
            <a:endParaRPr lang="en-US" sz="66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
        <p:nvSpPr>
          <p:cNvPr id="3" name="Content Placeholder 2"/>
          <p:cNvSpPr>
            <a:spLocks noGrp="1"/>
          </p:cNvSpPr>
          <p:nvPr>
            <p:ph idx="1"/>
          </p:nvPr>
        </p:nvSpPr>
        <p:spPr/>
        <p:txBody>
          <a:bodyPr/>
          <a:lstStyle/>
          <a:p>
            <a:pPr marL="0" indent="0">
              <a:buNone/>
            </a:pPr>
            <a:r>
              <a:rPr lang="en-US" dirty="0" smtClean="0"/>
              <a:t>Book Bazaar is a website which have-</a:t>
            </a:r>
          </a:p>
          <a:p>
            <a:pPr>
              <a:buFont typeface="Wingdings" panose="05000000000000000000" pitchFamily="2" charset="2"/>
              <a:buChar char="q"/>
            </a:pPr>
            <a:r>
              <a:rPr lang="en-US" dirty="0" smtClean="0"/>
              <a:t>Home , Category and Review option in every page.</a:t>
            </a:r>
          </a:p>
          <a:p>
            <a:pPr>
              <a:buFont typeface="Wingdings" panose="05000000000000000000" pitchFamily="2" charset="2"/>
              <a:buChar char="q"/>
            </a:pPr>
            <a:r>
              <a:rPr lang="en-US" dirty="0"/>
              <a:t>Category webpage contains many categories of books to find it easily </a:t>
            </a:r>
            <a:endParaRPr lang="en-US" dirty="0" smtClean="0"/>
          </a:p>
          <a:p>
            <a:pPr>
              <a:buFont typeface="Wingdings" panose="05000000000000000000" pitchFamily="2" charset="2"/>
              <a:buChar char="q"/>
            </a:pPr>
            <a:r>
              <a:rPr lang="en-US" dirty="0" smtClean="0"/>
              <a:t>There is search option where we can also find books by its title or author name.</a:t>
            </a:r>
          </a:p>
          <a:p>
            <a:pPr>
              <a:buFont typeface="Wingdings" panose="05000000000000000000" pitchFamily="2" charset="2"/>
              <a:buChar char="q"/>
            </a:pPr>
            <a:r>
              <a:rPr lang="en-US" dirty="0" smtClean="0"/>
              <a:t>Every category has different pages.</a:t>
            </a:r>
          </a:p>
        </p:txBody>
      </p:sp>
    </p:spTree>
    <p:extLst>
      <p:ext uri="{BB962C8B-B14F-4D97-AF65-F5344CB8AC3E}">
        <p14:creationId xmlns:p14="http://schemas.microsoft.com/office/powerpoint/2010/main" val="1924590061"/>
      </p:ext>
    </p:extLst>
  </p:cSld>
  <p:clrMapOvr>
    <a:masterClrMapping/>
  </p:clrMapOvr>
  <p:transition spd="slow">
    <p:cove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8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Tools</a:t>
            </a:r>
            <a:endParaRPr lang="en-US" sz="8000" dirty="0"/>
          </a:p>
        </p:txBody>
      </p:sp>
      <p:sp>
        <p:nvSpPr>
          <p:cNvPr id="3" name="Content Placeholder 2"/>
          <p:cNvSpPr>
            <a:spLocks noGrp="1"/>
          </p:cNvSpPr>
          <p:nvPr>
            <p:ph idx="1"/>
          </p:nvPr>
        </p:nvSpPr>
        <p:spPr/>
        <p:txBody>
          <a:bodyPr/>
          <a:lstStyle/>
          <a:p>
            <a:pPr marL="0" indent="0">
              <a:buNone/>
            </a:pPr>
            <a:r>
              <a:rPr lang="en-US" dirty="0">
                <a:latin typeface="Franklin Gothic Book" panose="020B0503020102020204" pitchFamily="34" charset="0"/>
              </a:rPr>
              <a:t>Main Languages: HTML, CSS, PHP</a:t>
            </a:r>
          </a:p>
          <a:p>
            <a:pPr marL="0" indent="0">
              <a:buNone/>
            </a:pPr>
            <a:r>
              <a:rPr lang="en-US" dirty="0" smtClean="0">
                <a:latin typeface="Franklin Gothic Book" panose="020B0503020102020204" pitchFamily="34" charset="0"/>
              </a:rPr>
              <a:t>Database</a:t>
            </a:r>
            <a:r>
              <a:rPr lang="en-US" dirty="0">
                <a:latin typeface="Franklin Gothic Book" panose="020B0503020102020204" pitchFamily="34" charset="0"/>
              </a:rPr>
              <a:t>: MySQL</a:t>
            </a:r>
          </a:p>
          <a:p>
            <a:pPr marL="0" indent="0">
              <a:buNone/>
            </a:pPr>
            <a:r>
              <a:rPr lang="en-US" dirty="0">
                <a:latin typeface="Franklin Gothic Book" panose="020B0503020102020204" pitchFamily="34" charset="0"/>
              </a:rPr>
              <a:t>Cross-Platform: XAMMP</a:t>
            </a:r>
          </a:p>
          <a:p>
            <a:pPr marL="0" indent="0">
              <a:buNone/>
            </a:pPr>
            <a:r>
              <a:rPr lang="en-US" sz="2000" dirty="0">
                <a:latin typeface="Franklin Gothic Book" panose="020B0503020102020204" pitchFamily="34" charset="0"/>
              </a:rPr>
              <a:t/>
            </a:r>
            <a:br>
              <a:rPr lang="en-US" sz="2000" dirty="0">
                <a:latin typeface="Franklin Gothic Book" panose="020B0503020102020204" pitchFamily="34" charset="0"/>
              </a:rPr>
            </a:br>
            <a:endParaRPr lang="en-US" sz="2000" dirty="0">
              <a:latin typeface="Franklin Gothic Book" panose="020B0503020102020204" pitchFamily="34" charset="0"/>
            </a:endParaRPr>
          </a:p>
          <a:p>
            <a:endParaRPr lang="en-US" dirty="0"/>
          </a:p>
        </p:txBody>
      </p:sp>
    </p:spTree>
    <p:extLst>
      <p:ext uri="{BB962C8B-B14F-4D97-AF65-F5344CB8AC3E}">
        <p14:creationId xmlns:p14="http://schemas.microsoft.com/office/powerpoint/2010/main" val="3476492929"/>
      </p:ext>
    </p:extLst>
  </p:cSld>
  <p:clrMapOvr>
    <a:masterClrMapping/>
  </p:clrMapOvr>
  <p:transition spd="slow">
    <p:cove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802258"/>
            <a:ext cx="9601196" cy="931651"/>
          </a:xfrm>
        </p:spPr>
        <p:txBody>
          <a:bodyPr>
            <a:noAutofit/>
          </a:bodyPr>
          <a:lstStyle/>
          <a:p>
            <a:r>
              <a:rPr lang="en-US" sz="66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Home Page</a:t>
            </a:r>
            <a:endParaRPr lang="en-US" sz="6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4" name="Content Placeholder 3"/>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298575" y="1794294"/>
            <a:ext cx="9691478" cy="4287330"/>
          </a:xfrm>
        </p:spPr>
      </p:pic>
      <p:pic>
        <p:nvPicPr>
          <p:cNvPr id="8" name="Content Placeholder 7"/>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8328504" y="5063706"/>
            <a:ext cx="2661549" cy="1017917"/>
          </a:xfrm>
        </p:spPr>
      </p:pic>
    </p:spTree>
    <p:extLst>
      <p:ext uri="{BB962C8B-B14F-4D97-AF65-F5344CB8AC3E}">
        <p14:creationId xmlns:p14="http://schemas.microsoft.com/office/powerpoint/2010/main" val="790116546"/>
      </p:ext>
    </p:extLst>
  </p:cSld>
  <p:clrMapOvr>
    <a:masterClrMapping/>
  </p:clrMapOvr>
  <p:transition spd="slow">
    <p:cove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802258"/>
            <a:ext cx="9601196" cy="966157"/>
          </a:xfrm>
        </p:spPr>
        <p:txBody>
          <a:bodyPr>
            <a:normAutofit fontScale="90000"/>
          </a:bodyPr>
          <a:lstStyle/>
          <a:p>
            <a:r>
              <a:rPr lang="en-US" sz="66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Category Page</a:t>
            </a:r>
            <a:endParaRPr lang="en-US" sz="6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6" name="Content Placeholder 5"/>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81486" y="1958196"/>
            <a:ext cx="5331126" cy="4097545"/>
          </a:xfrm>
        </p:spPr>
      </p:pic>
      <p:pic>
        <p:nvPicPr>
          <p:cNvPr id="8" name="Content Placeholder 7"/>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67888" y="1958197"/>
            <a:ext cx="5287992" cy="4097546"/>
          </a:xfrm>
        </p:spPr>
      </p:pic>
    </p:spTree>
    <p:extLst>
      <p:ext uri="{BB962C8B-B14F-4D97-AF65-F5344CB8AC3E}">
        <p14:creationId xmlns:p14="http://schemas.microsoft.com/office/powerpoint/2010/main" val="54647206"/>
      </p:ext>
    </p:extLst>
  </p:cSld>
  <p:clrMapOvr>
    <a:masterClrMapping/>
  </p:clrMapOvr>
  <p:transition spd="slow">
    <p:cov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1027823"/>
          </a:xfrm>
        </p:spPr>
        <p:txBody>
          <a:bodyPr>
            <a:noAutofit/>
          </a:bodyPr>
          <a:lstStyle/>
          <a:p>
            <a:r>
              <a:rPr lang="en-US" sz="66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Love Story(Category)</a:t>
            </a:r>
            <a:endParaRPr lang="en-US" sz="6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5402" y="2122098"/>
            <a:ext cx="9601196" cy="3959525"/>
          </a:xfrm>
        </p:spPr>
      </p:pic>
    </p:spTree>
    <p:extLst>
      <p:ext uri="{BB962C8B-B14F-4D97-AF65-F5344CB8AC3E}">
        <p14:creationId xmlns:p14="http://schemas.microsoft.com/office/powerpoint/2010/main" val="1849829783"/>
      </p:ext>
    </p:extLst>
  </p:cSld>
  <p:clrMapOvr>
    <a:masterClrMapping/>
  </p:clrMapOvr>
  <p:transition spd="slow">
    <p:cove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80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Cart</a:t>
            </a:r>
            <a:endParaRPr lang="en-US" sz="80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graphicFrame>
        <p:nvGraphicFramePr>
          <p:cNvPr id="9" name="Content Placeholder 8"/>
          <p:cNvGraphicFramePr>
            <a:graphicFrameLocks noGrp="1"/>
          </p:cNvGraphicFramePr>
          <p:nvPr>
            <p:ph sz="half" idx="1"/>
            <p:extLst>
              <p:ext uri="{D42A27DB-BD31-4B8C-83A1-F6EECF244321}">
                <p14:modId xmlns:p14="http://schemas.microsoft.com/office/powerpoint/2010/main" val="3554389430"/>
              </p:ext>
            </p:extLst>
          </p:nvPr>
        </p:nvGraphicFramePr>
        <p:xfrm>
          <a:off x="862643" y="2510288"/>
          <a:ext cx="5840082" cy="3108555"/>
        </p:xfrm>
        <a:graphic>
          <a:graphicData uri="http://schemas.openxmlformats.org/drawingml/2006/table">
            <a:tbl>
              <a:tblPr firstRow="1" bandRow="1">
                <a:tableStyleId>{5C22544A-7EE6-4342-B048-85BDC9FD1C3A}</a:tableStyleId>
              </a:tblPr>
              <a:tblGrid>
                <a:gridCol w="1017915"/>
                <a:gridCol w="1224951"/>
                <a:gridCol w="1509623"/>
                <a:gridCol w="919577"/>
                <a:gridCol w="1168016"/>
              </a:tblGrid>
              <a:tr h="901881">
                <a:tc>
                  <a:txBody>
                    <a:bodyPr/>
                    <a:lstStyle/>
                    <a:p>
                      <a:pPr algn="ctr"/>
                      <a:r>
                        <a:rPr lang="en-US" dirty="0" smtClean="0"/>
                        <a:t>Book Id</a:t>
                      </a:r>
                      <a:endParaRPr lang="en-US" dirty="0"/>
                    </a:p>
                  </a:txBody>
                  <a:tcPr>
                    <a:solidFill>
                      <a:schemeClr val="tx1"/>
                    </a:solidFill>
                  </a:tcPr>
                </a:tc>
                <a:tc>
                  <a:txBody>
                    <a:bodyPr/>
                    <a:lstStyle/>
                    <a:p>
                      <a:pPr algn="ctr"/>
                      <a:r>
                        <a:rPr lang="en-US" dirty="0" smtClean="0"/>
                        <a:t>Title</a:t>
                      </a:r>
                      <a:endParaRPr lang="en-US" dirty="0"/>
                    </a:p>
                  </a:txBody>
                  <a:tcPr>
                    <a:solidFill>
                      <a:schemeClr val="tx1"/>
                    </a:solidFill>
                  </a:tcPr>
                </a:tc>
                <a:tc>
                  <a:txBody>
                    <a:bodyPr/>
                    <a:lstStyle/>
                    <a:p>
                      <a:pPr algn="ctr"/>
                      <a:r>
                        <a:rPr lang="en-US" dirty="0" smtClean="0"/>
                        <a:t>Author</a:t>
                      </a:r>
                      <a:endParaRPr lang="en-US" dirty="0"/>
                    </a:p>
                  </a:txBody>
                  <a:tcPr>
                    <a:solidFill>
                      <a:schemeClr val="tx1"/>
                    </a:solidFill>
                  </a:tcPr>
                </a:tc>
                <a:tc>
                  <a:txBody>
                    <a:bodyPr/>
                    <a:lstStyle/>
                    <a:p>
                      <a:pPr algn="ctr"/>
                      <a:r>
                        <a:rPr lang="en-US" dirty="0" smtClean="0"/>
                        <a:t>Price</a:t>
                      </a:r>
                      <a:endParaRPr lang="en-US" dirty="0"/>
                    </a:p>
                  </a:txBody>
                  <a:tcPr>
                    <a:solidFill>
                      <a:schemeClr val="tx1"/>
                    </a:solidFill>
                  </a:tcPr>
                </a:tc>
                <a:tc>
                  <a:txBody>
                    <a:bodyPr/>
                    <a:lstStyle/>
                    <a:p>
                      <a:pPr algn="ctr"/>
                      <a:r>
                        <a:rPr lang="en-US" dirty="0" smtClean="0"/>
                        <a:t>Customer Id</a:t>
                      </a:r>
                      <a:endParaRPr lang="en-US" dirty="0"/>
                    </a:p>
                  </a:txBody>
                  <a:tcPr>
                    <a:solidFill>
                      <a:schemeClr val="tx1"/>
                    </a:solidFill>
                  </a:tcPr>
                </a:tc>
              </a:tr>
              <a:tr h="647190">
                <a:tc>
                  <a:txBody>
                    <a:bodyPr/>
                    <a:lstStyle/>
                    <a:p>
                      <a:pPr algn="ctr"/>
                      <a:r>
                        <a:rPr lang="en-US" dirty="0" smtClean="0"/>
                        <a:t>01223</a:t>
                      </a:r>
                      <a:endParaRPr lang="en-US" dirty="0"/>
                    </a:p>
                  </a:txBody>
                  <a:tcPr/>
                </a:tc>
                <a:tc>
                  <a:txBody>
                    <a:bodyPr/>
                    <a:lstStyle/>
                    <a:p>
                      <a:pPr algn="ctr"/>
                      <a:r>
                        <a:rPr lang="en-US" dirty="0" err="1" smtClean="0"/>
                        <a:t>Aaj</a:t>
                      </a:r>
                      <a:r>
                        <a:rPr lang="en-US" baseline="0" dirty="0" smtClean="0"/>
                        <a:t> </a:t>
                      </a:r>
                      <a:r>
                        <a:rPr lang="en-US" baseline="0" dirty="0" err="1" smtClean="0"/>
                        <a:t>Himur</a:t>
                      </a:r>
                      <a:r>
                        <a:rPr lang="en-US" baseline="0" dirty="0" smtClean="0"/>
                        <a:t> </a:t>
                      </a:r>
                      <a:r>
                        <a:rPr lang="en-US" baseline="0" dirty="0" err="1" smtClean="0"/>
                        <a:t>Biye</a:t>
                      </a:r>
                      <a:endParaRPr lang="en-US" dirty="0"/>
                    </a:p>
                  </a:txBody>
                  <a:tcPr/>
                </a:tc>
                <a:tc>
                  <a:txBody>
                    <a:bodyPr/>
                    <a:lstStyle/>
                    <a:p>
                      <a:pPr algn="ctr"/>
                      <a:r>
                        <a:rPr lang="en-US" dirty="0" err="1" smtClean="0"/>
                        <a:t>Humayun</a:t>
                      </a:r>
                      <a:r>
                        <a:rPr lang="en-US" dirty="0" smtClean="0"/>
                        <a:t> </a:t>
                      </a:r>
                      <a:r>
                        <a:rPr lang="en-US" dirty="0" err="1" smtClean="0"/>
                        <a:t>Ahmend</a:t>
                      </a:r>
                      <a:endParaRPr lang="en-US" dirty="0"/>
                    </a:p>
                  </a:txBody>
                  <a:tcPr/>
                </a:tc>
                <a:tc>
                  <a:txBody>
                    <a:bodyPr/>
                    <a:lstStyle/>
                    <a:p>
                      <a:pPr algn="ctr"/>
                      <a:r>
                        <a:rPr lang="en-US" dirty="0" smtClean="0"/>
                        <a:t>200/=</a:t>
                      </a:r>
                      <a:endParaRPr lang="en-US" dirty="0"/>
                    </a:p>
                  </a:txBody>
                  <a:tcPr/>
                </a:tc>
                <a:tc>
                  <a:txBody>
                    <a:bodyPr/>
                    <a:lstStyle/>
                    <a:p>
                      <a:pPr algn="ctr"/>
                      <a:r>
                        <a:rPr lang="en-US" dirty="0" smtClean="0"/>
                        <a:t>098</a:t>
                      </a:r>
                      <a:endParaRPr lang="en-US" dirty="0"/>
                    </a:p>
                  </a:txBody>
                  <a:tcPr/>
                </a:tc>
              </a:tr>
              <a:tr h="647190">
                <a:tc>
                  <a:txBody>
                    <a:bodyPr/>
                    <a:lstStyle/>
                    <a:p>
                      <a:pPr algn="ctr"/>
                      <a:r>
                        <a:rPr lang="en-US" dirty="0" smtClean="0"/>
                        <a:t>5516</a:t>
                      </a:r>
                      <a:endParaRPr lang="en-US" dirty="0"/>
                    </a:p>
                  </a:txBody>
                  <a:tcPr/>
                </a:tc>
                <a:tc>
                  <a:txBody>
                    <a:bodyPr/>
                    <a:lstStyle/>
                    <a:p>
                      <a:pPr algn="ctr"/>
                      <a:r>
                        <a:rPr lang="en-US" dirty="0" err="1" smtClean="0"/>
                        <a:t>Gitanjoli</a:t>
                      </a:r>
                      <a:endParaRPr lang="en-US" dirty="0"/>
                    </a:p>
                  </a:txBody>
                  <a:tcPr/>
                </a:tc>
                <a:tc>
                  <a:txBody>
                    <a:bodyPr/>
                    <a:lstStyle/>
                    <a:p>
                      <a:pPr algn="ctr"/>
                      <a:r>
                        <a:rPr lang="en-US" dirty="0" err="1" smtClean="0"/>
                        <a:t>Robindranath</a:t>
                      </a:r>
                      <a:r>
                        <a:rPr lang="en-US" baseline="0" dirty="0" smtClean="0"/>
                        <a:t> </a:t>
                      </a:r>
                      <a:r>
                        <a:rPr lang="en-US" baseline="0" dirty="0" err="1" smtClean="0"/>
                        <a:t>Tagor</a:t>
                      </a:r>
                      <a:endParaRPr lang="en-US" dirty="0"/>
                    </a:p>
                  </a:txBody>
                  <a:tcPr/>
                </a:tc>
                <a:tc>
                  <a:txBody>
                    <a:bodyPr/>
                    <a:lstStyle/>
                    <a:p>
                      <a:pPr algn="ctr"/>
                      <a:r>
                        <a:rPr lang="en-US" dirty="0" smtClean="0"/>
                        <a:t>300/=</a:t>
                      </a:r>
                      <a:endParaRPr lang="en-US" dirty="0"/>
                    </a:p>
                  </a:txBody>
                  <a:tcPr/>
                </a:tc>
                <a:tc>
                  <a:txBody>
                    <a:bodyPr/>
                    <a:lstStyle/>
                    <a:p>
                      <a:pPr algn="ctr"/>
                      <a:r>
                        <a:rPr lang="en-US" dirty="0" smtClean="0"/>
                        <a:t>524</a:t>
                      </a:r>
                      <a:endParaRPr lang="en-US" dirty="0"/>
                    </a:p>
                  </a:txBody>
                  <a:tcPr/>
                </a:tc>
              </a:tr>
              <a:tr h="477926">
                <a:tc>
                  <a:txBody>
                    <a:bodyPr/>
                    <a:lstStyle/>
                    <a:p>
                      <a:pPr algn="ctr"/>
                      <a:r>
                        <a:rPr lang="en-US" dirty="0" smtClean="0"/>
                        <a:t>3821</a:t>
                      </a:r>
                      <a:endParaRPr lang="en-US" dirty="0"/>
                    </a:p>
                  </a:txBody>
                  <a:tcPr>
                    <a:lnB w="12700" cmpd="sng">
                      <a:noFill/>
                    </a:lnB>
                  </a:tcPr>
                </a:tc>
                <a:tc>
                  <a:txBody>
                    <a:bodyPr/>
                    <a:lstStyle/>
                    <a:p>
                      <a:pPr algn="ctr"/>
                      <a:r>
                        <a:rPr lang="en-US" sz="1600" dirty="0" smtClean="0"/>
                        <a:t>DEVDAS</a:t>
                      </a:r>
                      <a:endParaRPr lang="en-US" sz="1600" dirty="0"/>
                    </a:p>
                  </a:txBody>
                  <a:tcPr>
                    <a:lnB w="12700" cmpd="sng">
                      <a:noFill/>
                    </a:lnB>
                  </a:tcPr>
                </a:tc>
                <a:tc>
                  <a:txBody>
                    <a:bodyPr/>
                    <a:lstStyle/>
                    <a:p>
                      <a:pPr algn="ctr"/>
                      <a:r>
                        <a:rPr lang="en-US" sz="1400" dirty="0" err="1" smtClean="0"/>
                        <a:t>Shorot</a:t>
                      </a:r>
                      <a:r>
                        <a:rPr lang="en-US" sz="1400" baseline="0" dirty="0" smtClean="0"/>
                        <a:t> Chandra </a:t>
                      </a:r>
                      <a:r>
                        <a:rPr lang="en-US" sz="1400" baseline="0" dirty="0" err="1" smtClean="0"/>
                        <a:t>Chottopodday</a:t>
                      </a:r>
                      <a:endParaRPr lang="en-US" sz="1400" dirty="0"/>
                    </a:p>
                  </a:txBody>
                  <a:tcPr>
                    <a:lnB w="12700" cmpd="sng">
                      <a:noFill/>
                    </a:lnB>
                  </a:tcPr>
                </a:tc>
                <a:tc>
                  <a:txBody>
                    <a:bodyPr/>
                    <a:lstStyle/>
                    <a:p>
                      <a:pPr algn="ctr"/>
                      <a:r>
                        <a:rPr lang="en-US" dirty="0" smtClean="0"/>
                        <a:t>180/=</a:t>
                      </a:r>
                      <a:endParaRPr lang="en-US" dirty="0"/>
                    </a:p>
                  </a:txBody>
                  <a:tcPr>
                    <a:lnB w="12700" cmpd="sng">
                      <a:noFill/>
                    </a:lnB>
                  </a:tcPr>
                </a:tc>
                <a:tc>
                  <a:txBody>
                    <a:bodyPr/>
                    <a:lstStyle/>
                    <a:p>
                      <a:pPr algn="ctr"/>
                      <a:r>
                        <a:rPr lang="en-US" dirty="0" smtClean="0"/>
                        <a:t>524</a:t>
                      </a:r>
                      <a:endParaRPr lang="en-US" dirty="0"/>
                    </a:p>
                  </a:txBody>
                  <a:tcPr>
                    <a:lnB w="12700" cmpd="sng">
                      <a:noFill/>
                    </a:lnB>
                  </a:tcPr>
                </a:tc>
              </a:tr>
              <a:tr h="394134">
                <a:tc>
                  <a:txBody>
                    <a:bodyPr/>
                    <a:lstStyle/>
                    <a:p>
                      <a:pPr algn="ctr"/>
                      <a:r>
                        <a:rPr lang="en-US" dirty="0" smtClean="0"/>
                        <a:t>6482</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MA</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sz="1600" dirty="0" err="1" smtClean="0"/>
                        <a:t>Anisur</a:t>
                      </a:r>
                      <a:r>
                        <a:rPr lang="en-US" sz="1600" baseline="0" dirty="0" smtClean="0"/>
                        <a:t> Rahman</a:t>
                      </a:r>
                      <a:endParaRPr lang="en-US" sz="1600"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250/=</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326</a:t>
                      </a: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r>
            </a:tbl>
          </a:graphicData>
        </a:graphic>
      </p:graphicFrame>
      <p:pic>
        <p:nvPicPr>
          <p:cNvPr id="8" name="Content Placeholder 7"/>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7290039" y="2682813"/>
            <a:ext cx="2863252" cy="3114049"/>
          </a:xfrm>
        </p:spPr>
      </p:pic>
    </p:spTree>
    <p:extLst>
      <p:ext uri="{BB962C8B-B14F-4D97-AF65-F5344CB8AC3E}">
        <p14:creationId xmlns:p14="http://schemas.microsoft.com/office/powerpoint/2010/main" val="3729092913"/>
      </p:ext>
    </p:extLst>
  </p:cSld>
  <p:clrMapOvr>
    <a:masterClrMapping/>
  </p:clrMapOvr>
  <p:transition spd="slow">
    <p:cove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Log In/Sign </a:t>
            </a:r>
            <a:r>
              <a:rPr lang="en-US" sz="660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Up</a:t>
            </a:r>
            <a:endParaRPr lang="en-US" sz="6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6" name="Content Placeholder 5"/>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10883" y="2449902"/>
            <a:ext cx="5205742" cy="3420546"/>
          </a:xfrm>
        </p:spPr>
      </p:pic>
      <p:pic>
        <p:nvPicPr>
          <p:cNvPr id="7" name="Content Placeholder 6"/>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81725" y="2449902"/>
            <a:ext cx="5222396" cy="3420546"/>
          </a:xfrm>
        </p:spPr>
      </p:pic>
    </p:spTree>
    <p:extLst>
      <p:ext uri="{BB962C8B-B14F-4D97-AF65-F5344CB8AC3E}">
        <p14:creationId xmlns:p14="http://schemas.microsoft.com/office/powerpoint/2010/main" val="2740601879"/>
      </p:ext>
    </p:extLst>
  </p:cSld>
  <p:clrMapOvr>
    <a:masterClrMapping/>
  </p:clrMapOvr>
  <p:transition spd="slow">
    <p:cover/>
  </p:transition>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638</TotalTime>
  <Words>248</Words>
  <Application>Microsoft Office PowerPoint</Application>
  <PresentationFormat>Widescreen</PresentationFormat>
  <Paragraphs>55</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Franklin Gothic Book</vt:lpstr>
      <vt:lpstr>Garamond</vt:lpstr>
      <vt:lpstr>Wingdings</vt:lpstr>
      <vt:lpstr>Organic</vt:lpstr>
      <vt:lpstr>Book Bazaar</vt:lpstr>
      <vt:lpstr>Introduction</vt:lpstr>
      <vt:lpstr>Project Idea</vt:lpstr>
      <vt:lpstr>Tools</vt:lpstr>
      <vt:lpstr>Home Page</vt:lpstr>
      <vt:lpstr>Category Page</vt:lpstr>
      <vt:lpstr>Love Story(Category)</vt:lpstr>
      <vt:lpstr>Cart</vt:lpstr>
      <vt:lpstr>Log In/Sign Up</vt:lpstr>
      <vt:lpstr>ER Diagram</vt:lpstr>
      <vt:lpstr>Future Planning</vt:lpstr>
      <vt:lpstr>Remarks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 Bazaar</dc:title>
  <dc:creator>ASUS</dc:creator>
  <cp:lastModifiedBy>ASUS</cp:lastModifiedBy>
  <cp:revision>26</cp:revision>
  <dcterms:created xsi:type="dcterms:W3CDTF">2017-07-22T16:19:51Z</dcterms:created>
  <dcterms:modified xsi:type="dcterms:W3CDTF">2017-07-23T08:16:54Z</dcterms:modified>
</cp:coreProperties>
</file>

<file path=docProps/thumbnail.jpeg>
</file>